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0058593"/>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30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itchFamily="18" charset="0"/>
                <a:ea typeface="Times New Roman" panose="02020603050405020304" pitchFamily="18" charset="0"/>
                <a:cs typeface="Times New Roman" pitchFamily="18" charset="0"/>
                <a:sym typeface="+mn-ea"/>
              </a:rPr>
              <a:t>Көшпелі 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күндіз аздаған жаңбыр жауады. Түнде және таңертең тұман түседі. Батыстан, солтүстік-батыстан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1-6, күндіз екпіні 10</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9-11,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20-22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01 маусымға </a:t>
            </a:r>
            <a:r>
              <a:rPr lang="kk-KZ" altLang="ru-RU" sz="1200" b="1" dirty="0" smtClean="0">
                <a:latin typeface="Times New Roman" panose="02020603050405020304" pitchFamily="18" charset="0"/>
                <a:cs typeface="Times New Roman" panose="02020603050405020304" pitchFamily="18" charset="0"/>
                <a:sym typeface="+mn-ea"/>
              </a:rPr>
              <a:t>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ru-RU" sz="1200" dirty="0" smtClean="0">
                <a:solidFill>
                  <a:srgbClr val="000000"/>
                </a:solidFill>
                <a:latin typeface="Times New Roman" pitchFamily="18" charset="0"/>
                <a:cs typeface="Times New Roman" pitchFamily="18" charset="0"/>
                <a:sym typeface="+mn-ea"/>
              </a:rPr>
              <a:t> </a:t>
            </a:r>
            <a:r>
              <a:rPr lang="ru-RU" sz="1200" dirty="0" err="1">
                <a:solidFill>
                  <a:srgbClr val="000000"/>
                </a:solidFill>
                <a:latin typeface="Times New Roman" pitchFamily="18" charset="0"/>
                <a:cs typeface="Times New Roman" pitchFamily="18" charset="0"/>
                <a:sym typeface="+mn-ea"/>
              </a:rPr>
              <a:t>б</a:t>
            </a:r>
            <a:r>
              <a:rPr lang="ru-RU" sz="1200" dirty="0" err="1" smtClean="0">
                <a:solidFill>
                  <a:srgbClr val="000000"/>
                </a:solidFill>
                <a:latin typeface="Times New Roman" pitchFamily="18" charset="0"/>
                <a:cs typeface="Times New Roman" pitchFamily="18" charset="0"/>
                <a:sym typeface="+mn-ea"/>
              </a:rPr>
              <a:t>ұлтты</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жауын-шашынсыз</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Солтүстік-батыстан соғатын жел оңтүстік-шығысқа ауысады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9-11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8788289"/>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8811" y="2347422"/>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мамырда, </a:t>
            </a:r>
            <a:r>
              <a:rPr lang="kk-KZ" sz="1200" dirty="0" smtClean="0">
                <a:solidFill>
                  <a:prstClr val="black"/>
                </a:solidFill>
                <a:latin typeface="Times New Roman" panose="02020603050405020304" pitchFamily="18" charset="0"/>
                <a:cs typeface="Times New Roman" panose="02020603050405020304" pitchFamily="18" charset="0"/>
              </a:rPr>
              <a:t>01 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46672</TotalTime>
  <Words>537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6922</cp:revision>
  <cp:lastPrinted>2021-07-01T07:38:07Z</cp:lastPrinted>
  <dcterms:created xsi:type="dcterms:W3CDTF">2018-03-27T06:03:00Z</dcterms:created>
  <dcterms:modified xsi:type="dcterms:W3CDTF">2026-05-30T07:07:38Z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